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0" r:id="rId4"/>
    <p:sldId id="263" r:id="rId5"/>
    <p:sldId id="261" r:id="rId6"/>
    <p:sldId id="264" r:id="rId7"/>
    <p:sldId id="262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320" autoAdjust="0"/>
  </p:normalViewPr>
  <p:slideViewPr>
    <p:cSldViewPr>
      <p:cViewPr varScale="1">
        <p:scale>
          <a:sx n="74" d="100"/>
          <a:sy n="74" d="100"/>
        </p:scale>
        <p:origin x="-7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0214-FD89-4F7D-BB25-936905C57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1777-8C16-47E6-94E5-E06C233A3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ADA2-AFB1-428F-8D27-F822E6D2A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FD45-3B4C-4D2A-A369-4D69802F4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FDDF-862F-4104-8DF9-C161F84E4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5125-3D9B-46C0-8755-447772BF8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99204-C0E6-40EB-9683-97C2C34AA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89EEE-A05C-4C5B-9056-94871444C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6EC9-E96B-40A7-90CF-9D66F1B9E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2A557-06E7-47FD-97D7-92C03559C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8B2AD-8F97-49A1-8083-3E27006F9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3033FE-CF59-4D11-ABAD-97AB8EC7B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8001000" cy="3200400"/>
          </a:xfrm>
        </p:spPr>
        <p:txBody>
          <a:bodyPr/>
          <a:lstStyle/>
          <a:p>
            <a:pPr algn="r" eaLnBrk="1" hangingPunct="1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Специфика обучения грамоте дошкольников с фонетико-фонематическим недоразвитием речи 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82296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« Светлячок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5867400"/>
            <a:ext cx="545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Чижова Светлана Геннадиевна, учитель-логопед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F:\Аттестация 2014\ИНтернет\ребенок-нарисованный2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052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83563" cy="473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Игры с печатной основой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1524000"/>
            <a:ext cx="3556000" cy="2667000"/>
          </a:xfrm>
          <a:noFill/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171608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572000"/>
            <a:ext cx="2617788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572000"/>
            <a:ext cx="21907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1371600"/>
            <a:ext cx="2133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«Чей голосок?»</a:t>
            </a:r>
          </a:p>
        </p:txBody>
      </p:sp>
      <p:pic>
        <p:nvPicPr>
          <p:cNvPr id="12291" name="Picture 2" descr="D:\фото\2013\к выступлению\DSC003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«Логопедический тренажёр»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Какое слово хотел написать художник?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«Хрюшина азбука»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752600"/>
            <a:ext cx="5583238" cy="4187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Спасибо за внимание!</a:t>
            </a:r>
          </a:p>
        </p:txBody>
      </p:sp>
      <p:pic>
        <p:nvPicPr>
          <p:cNvPr id="16387" name="Picture 2" descr="D:\фото\2013\В кабинете логопеда\DSC002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eaLnBrk="1" hangingPunct="1"/>
            <a:r>
              <a:rPr lang="ru-RU" smtClean="0"/>
              <a:t>ФФНР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ФФНР (Фонетико-фонематическое недоразвитие речи) – это нарушение процессов формирования произносительной системы родного языка у детей с различными речевыми расстройствами вследствие дефектов восприятия и произношения звуков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Фонематический слух</a:t>
            </a:r>
            <a:endParaRPr lang="ru-RU" sz="400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184775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—это тонкий, систематизированный слух, позволяющий различать и узнавать фонемы родного языка. Являясь частью физиологического слуха, фонематический слух направлен на соотнесение и сопоставление слышимых звуков с их эталонами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Фонематический слух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включает в себя три речевые операции:</a:t>
            </a:r>
          </a:p>
          <a:p>
            <a:pPr algn="just" eaLnBrk="1" hangingPunct="1"/>
            <a:r>
              <a:rPr lang="ru-RU" sz="3000" smtClean="0"/>
              <a:t>способность слышать есть данный звук в слове или нет;</a:t>
            </a:r>
          </a:p>
          <a:p>
            <a:pPr algn="just" eaLnBrk="1" hangingPunct="1"/>
            <a:r>
              <a:rPr lang="ru-RU" sz="3000" smtClean="0"/>
              <a:t>способность различать слова, в которые входят одни и те же фонемы, расположенные в разной последовательности;</a:t>
            </a:r>
          </a:p>
          <a:p>
            <a:pPr algn="just" eaLnBrk="1" hangingPunct="1"/>
            <a:r>
              <a:rPr lang="ru-RU" sz="3000" smtClean="0"/>
              <a:t>способность различать близко звучащие, но разные по значению слова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Фонематическое восприятие</a:t>
            </a:r>
            <a:endParaRPr lang="ru-RU" sz="400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800" smtClean="0"/>
              <a:t>— это способность различать фонемы и определять звуковой состав. При восприятии речи ребенок сталкивается с многообразием звучаний фонем в её потоке. Он слышит множество вариантов звуков, которые, сливаясь в слоги, образуют непрерывные акустические компоненты. Ему нужно извлечь из них фонему, опознать её по тем различительным признакам, по которым одна (как единица языка) противопоставлена другой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Фонематическое восприятие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включает в себя три операции:</a:t>
            </a:r>
          </a:p>
          <a:p>
            <a:pPr eaLnBrk="1" hangingPunct="1"/>
            <a:r>
              <a:rPr lang="ru-RU" smtClean="0"/>
              <a:t>умение определять линейную последовательность звуков в слове;</a:t>
            </a:r>
          </a:p>
          <a:p>
            <a:pPr eaLnBrk="1" hangingPunct="1"/>
            <a:r>
              <a:rPr lang="ru-RU" smtClean="0"/>
              <a:t>Умение определять позицию звука в слове по отношению к его началу, середине или концу;</a:t>
            </a:r>
          </a:p>
          <a:p>
            <a:pPr eaLnBrk="1" hangingPunct="1"/>
            <a:r>
              <a:rPr lang="ru-RU" smtClean="0"/>
              <a:t>осознание или подсчет количества звуков в слове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слухового внимания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«Где позвонили?»</a:t>
            </a:r>
          </a:p>
          <a:p>
            <a:pPr eaLnBrk="1" hangingPunct="1"/>
            <a:r>
              <a:rPr lang="ru-RU" smtClean="0"/>
              <a:t>«Скажи, что ты слышишь?»</a:t>
            </a:r>
          </a:p>
          <a:p>
            <a:pPr eaLnBrk="1" hangingPunct="1"/>
            <a:r>
              <a:rPr lang="ru-RU" smtClean="0"/>
              <a:t>«Тихо - громко»</a:t>
            </a:r>
          </a:p>
          <a:p>
            <a:pPr eaLnBrk="1" hangingPunct="1"/>
            <a:r>
              <a:rPr lang="ru-RU" smtClean="0"/>
              <a:t>«Кто что услышит»</a:t>
            </a:r>
          </a:p>
          <a:p>
            <a:pPr eaLnBrk="1" hangingPunct="1"/>
            <a:r>
              <a:rPr lang="ru-RU" smtClean="0"/>
              <a:t>«Продавец и покупатель» или «На кухне»</a:t>
            </a:r>
          </a:p>
          <a:p>
            <a:pPr eaLnBrk="1" hangingPunct="1"/>
            <a:r>
              <a:rPr lang="ru-RU" smtClean="0"/>
              <a:t>«Петух, наседка и цыплята»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Игры на выделение звука в слове и подбор слов на заданный звук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mtClean="0"/>
              <a:t>«Звуковой светофор»</a:t>
            </a:r>
          </a:p>
          <a:p>
            <a:pPr eaLnBrk="1" hangingPunct="1">
              <a:lnSpc>
                <a:spcPct val="150000"/>
              </a:lnSpc>
            </a:pPr>
            <a:r>
              <a:rPr lang="ru-RU" smtClean="0"/>
              <a:t>«Магазин»</a:t>
            </a:r>
          </a:p>
          <a:p>
            <a:pPr eaLnBrk="1" hangingPunct="1">
              <a:lnSpc>
                <a:spcPct val="150000"/>
              </a:lnSpc>
            </a:pPr>
            <a:r>
              <a:rPr lang="ru-RU" smtClean="0"/>
              <a:t>«Слова-друзья»</a:t>
            </a:r>
          </a:p>
          <a:p>
            <a:pPr eaLnBrk="1" hangingPunct="1">
              <a:lnSpc>
                <a:spcPct val="150000"/>
              </a:lnSpc>
            </a:pPr>
            <a:r>
              <a:rPr lang="ru-RU" smtClean="0"/>
              <a:t>«Имена»</a:t>
            </a:r>
          </a:p>
          <a:p>
            <a:pPr eaLnBrk="1" hangingPunct="1"/>
            <a:r>
              <a:rPr lang="ru-RU" smtClean="0"/>
              <a:t>«Какое слово хотел написать художник?»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Игры, обучающие детей звуковому анализу слова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ru-RU" smtClean="0"/>
              <a:t>«В каком королевстве живёт звук?»</a:t>
            </a:r>
          </a:p>
          <a:p>
            <a:pPr eaLnBrk="1" hangingPunct="1">
              <a:lnSpc>
                <a:spcPct val="200000"/>
              </a:lnSpc>
            </a:pPr>
            <a:r>
              <a:rPr lang="ru-RU" smtClean="0"/>
              <a:t>«Потерялись животные»</a:t>
            </a:r>
          </a:p>
          <a:p>
            <a:pPr eaLnBrk="1" hangingPunct="1">
              <a:lnSpc>
                <a:spcPct val="200000"/>
              </a:lnSpc>
            </a:pPr>
            <a:r>
              <a:rPr lang="ru-RU" smtClean="0"/>
              <a:t>«Животные ищут друзей»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358</Words>
  <Application>Microsoft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Специфика обучения грамоте дошкольников с фонетико-фонематическим недоразвитием речи </vt:lpstr>
      <vt:lpstr>ФФНР</vt:lpstr>
      <vt:lpstr>Фонематический слух</vt:lpstr>
      <vt:lpstr>Фонематический слух</vt:lpstr>
      <vt:lpstr>Фонематическое восприятие</vt:lpstr>
      <vt:lpstr>Фонематическое восприятие</vt:lpstr>
      <vt:lpstr>Развитие слухового внимания</vt:lpstr>
      <vt:lpstr>Игры на выделение звука в слове и подбор слов на заданный звук</vt:lpstr>
      <vt:lpstr>Игры, обучающие детей звуковому анализу слова</vt:lpstr>
      <vt:lpstr> Игры с печатной основой </vt:lpstr>
      <vt:lpstr>«Чей голосок?»</vt:lpstr>
      <vt:lpstr>«Логопедический тренажёр»</vt:lpstr>
      <vt:lpstr>Какое слово хотел написать художник?</vt:lpstr>
      <vt:lpstr>«Хрюшина азбука»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</dc:creator>
  <cp:lastModifiedBy>Бухгалтер</cp:lastModifiedBy>
  <cp:revision>50</cp:revision>
  <cp:lastPrinted>1601-01-01T00:00:00Z</cp:lastPrinted>
  <dcterms:created xsi:type="dcterms:W3CDTF">2013-04-13T10:24:07Z</dcterms:created>
  <dcterms:modified xsi:type="dcterms:W3CDTF">2015-02-18T09:56:40Z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